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B220"/>
    <a:srgbClr val="F10FC6"/>
    <a:srgbClr val="FECECA"/>
    <a:srgbClr val="F8FEC2"/>
    <a:srgbClr val="F7ECC5"/>
    <a:srgbClr val="C5E9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93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1DAB3-D86B-4201-84DF-5BDCB949CF1E}" type="datetimeFigureOut">
              <a:rPr lang="en-US" smtClean="0"/>
              <a:t>12/23/2013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3B-5E4B-4C3E-AD33-4582D4B51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763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1DAB3-D86B-4201-84DF-5BDCB949CF1E}" type="datetimeFigureOut">
              <a:rPr lang="en-US" smtClean="0"/>
              <a:t>12/23/2013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3B-5E4B-4C3E-AD33-4582D4B51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85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1DAB3-D86B-4201-84DF-5BDCB949CF1E}" type="datetimeFigureOut">
              <a:rPr lang="en-US" smtClean="0"/>
              <a:t>12/23/2013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3B-5E4B-4C3E-AD33-4582D4B51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770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1DAB3-D86B-4201-84DF-5BDCB949CF1E}" type="datetimeFigureOut">
              <a:rPr lang="en-US" smtClean="0"/>
              <a:t>12/23/2013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3B-5E4B-4C3E-AD33-4582D4B51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5501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1DAB3-D86B-4201-84DF-5BDCB949CF1E}" type="datetimeFigureOut">
              <a:rPr lang="en-US" smtClean="0"/>
              <a:t>12/23/2013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3B-5E4B-4C3E-AD33-4582D4B51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243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1DAB3-D86B-4201-84DF-5BDCB949CF1E}" type="datetimeFigureOut">
              <a:rPr lang="en-US" smtClean="0"/>
              <a:t>12/23/2013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3B-5E4B-4C3E-AD33-4582D4B51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951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1DAB3-D86B-4201-84DF-5BDCB949CF1E}" type="datetimeFigureOut">
              <a:rPr lang="en-US" smtClean="0"/>
              <a:t>12/23/2013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3B-5E4B-4C3E-AD33-4582D4B51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563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1DAB3-D86B-4201-84DF-5BDCB949CF1E}" type="datetimeFigureOut">
              <a:rPr lang="en-US" smtClean="0"/>
              <a:t>12/23/2013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3B-5E4B-4C3E-AD33-4582D4B51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83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1DAB3-D86B-4201-84DF-5BDCB949CF1E}" type="datetimeFigureOut">
              <a:rPr lang="en-US" smtClean="0"/>
              <a:t>12/23/2013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3B-5E4B-4C3E-AD33-4582D4B51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003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1DAB3-D86B-4201-84DF-5BDCB949CF1E}" type="datetimeFigureOut">
              <a:rPr lang="en-US" smtClean="0"/>
              <a:t>12/23/2013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3B-5E4B-4C3E-AD33-4582D4B51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819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1DAB3-D86B-4201-84DF-5BDCB949CF1E}" type="datetimeFigureOut">
              <a:rPr lang="en-US" smtClean="0"/>
              <a:t>12/23/2013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88233B-5E4B-4C3E-AD33-4582D4B51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19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61DAB3-D86B-4201-84DF-5BDCB949CF1E}" type="datetimeFigureOut">
              <a:rPr lang="en-US" smtClean="0"/>
              <a:t>12/23/2013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88233B-5E4B-4C3E-AD33-4582D4B51C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446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audio" Target="../media/audio3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Heart 141"/>
          <p:cNvSpPr/>
          <p:nvPr/>
        </p:nvSpPr>
        <p:spPr>
          <a:xfrm>
            <a:off x="8610600" y="5738815"/>
            <a:ext cx="457200" cy="457200"/>
          </a:xfrm>
          <a:prstGeom prst="heart">
            <a:avLst/>
          </a:prstGeom>
          <a:solidFill>
            <a:srgbClr val="FECECA"/>
          </a:solidFill>
          <a:ln>
            <a:solidFill>
              <a:srgbClr val="F10F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5-Point Star 142"/>
          <p:cNvSpPr/>
          <p:nvPr/>
        </p:nvSpPr>
        <p:spPr>
          <a:xfrm>
            <a:off x="8610600" y="4371978"/>
            <a:ext cx="457200" cy="457200"/>
          </a:xfrm>
          <a:prstGeom prst="star5">
            <a:avLst/>
          </a:prstGeom>
          <a:solidFill>
            <a:srgbClr val="F8FEC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8610600" y="6320790"/>
            <a:ext cx="457200" cy="457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Isosceles Triangle 144"/>
          <p:cNvSpPr/>
          <p:nvPr/>
        </p:nvSpPr>
        <p:spPr>
          <a:xfrm>
            <a:off x="8610600" y="2243133"/>
            <a:ext cx="457200" cy="457200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8610600" y="695334"/>
            <a:ext cx="457200" cy="640080"/>
          </a:xfrm>
          <a:prstGeom prst="rect">
            <a:avLst/>
          </a:prstGeom>
          <a:solidFill>
            <a:srgbClr val="C5E9D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Diamond 146"/>
          <p:cNvSpPr/>
          <p:nvPr/>
        </p:nvSpPr>
        <p:spPr>
          <a:xfrm>
            <a:off x="8610600" y="2828918"/>
            <a:ext cx="457200" cy="640080"/>
          </a:xfrm>
          <a:prstGeom prst="diamond">
            <a:avLst/>
          </a:prstGeom>
          <a:solidFill>
            <a:srgbClr val="F7ECC5"/>
          </a:solidFill>
          <a:ln>
            <a:solidFill>
              <a:srgbClr val="ECB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8610600" y="3600452"/>
            <a:ext cx="457200" cy="64008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8610600" y="4967289"/>
            <a:ext cx="457200" cy="64008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Heart 149"/>
          <p:cNvSpPr/>
          <p:nvPr/>
        </p:nvSpPr>
        <p:spPr>
          <a:xfrm>
            <a:off x="8610600" y="114606"/>
            <a:ext cx="457200" cy="457200"/>
          </a:xfrm>
          <a:prstGeom prst="heart">
            <a:avLst/>
          </a:prstGeom>
          <a:solidFill>
            <a:srgbClr val="FECEC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Heart 159"/>
          <p:cNvSpPr/>
          <p:nvPr/>
        </p:nvSpPr>
        <p:spPr>
          <a:xfrm>
            <a:off x="66675" y="5737227"/>
            <a:ext cx="457200" cy="457200"/>
          </a:xfrm>
          <a:prstGeom prst="heart">
            <a:avLst/>
          </a:prstGeom>
          <a:solidFill>
            <a:srgbClr val="FECECA"/>
          </a:solidFill>
          <a:ln>
            <a:solidFill>
              <a:srgbClr val="F10F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5-Point Star 160"/>
          <p:cNvSpPr/>
          <p:nvPr/>
        </p:nvSpPr>
        <p:spPr>
          <a:xfrm>
            <a:off x="76200" y="4367215"/>
            <a:ext cx="457200" cy="457200"/>
          </a:xfrm>
          <a:prstGeom prst="star5">
            <a:avLst/>
          </a:prstGeom>
          <a:solidFill>
            <a:srgbClr val="F8FEC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76200" y="6320790"/>
            <a:ext cx="457200" cy="457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Isosceles Triangle 162"/>
          <p:cNvSpPr/>
          <p:nvPr/>
        </p:nvSpPr>
        <p:spPr>
          <a:xfrm>
            <a:off x="76200" y="2238378"/>
            <a:ext cx="457200" cy="457200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76200" y="685808"/>
            <a:ext cx="457200" cy="640080"/>
          </a:xfrm>
          <a:prstGeom prst="rect">
            <a:avLst/>
          </a:prstGeom>
          <a:solidFill>
            <a:srgbClr val="C5E9D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Diamond 164"/>
          <p:cNvSpPr/>
          <p:nvPr/>
        </p:nvSpPr>
        <p:spPr>
          <a:xfrm>
            <a:off x="76200" y="2838452"/>
            <a:ext cx="457200" cy="640080"/>
          </a:xfrm>
          <a:prstGeom prst="diamond">
            <a:avLst/>
          </a:prstGeom>
          <a:solidFill>
            <a:srgbClr val="F7ECC5"/>
          </a:solidFill>
          <a:ln>
            <a:solidFill>
              <a:srgbClr val="ECB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76200" y="3612384"/>
            <a:ext cx="457200" cy="64008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66675" y="4964114"/>
            <a:ext cx="457200" cy="64008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Heart 167"/>
          <p:cNvSpPr/>
          <p:nvPr/>
        </p:nvSpPr>
        <p:spPr>
          <a:xfrm>
            <a:off x="76200" y="114606"/>
            <a:ext cx="457200" cy="457200"/>
          </a:xfrm>
          <a:prstGeom prst="heart">
            <a:avLst/>
          </a:prstGeom>
          <a:solidFill>
            <a:srgbClr val="FECEC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Heart 78"/>
          <p:cNvSpPr/>
          <p:nvPr/>
        </p:nvSpPr>
        <p:spPr>
          <a:xfrm>
            <a:off x="8610600" y="112416"/>
            <a:ext cx="457200" cy="4572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Heart 133"/>
          <p:cNvSpPr/>
          <p:nvPr/>
        </p:nvSpPr>
        <p:spPr>
          <a:xfrm>
            <a:off x="8610600" y="5735960"/>
            <a:ext cx="457200" cy="457200"/>
          </a:xfrm>
          <a:prstGeom prst="heart">
            <a:avLst/>
          </a:prstGeom>
          <a:solidFill>
            <a:srgbClr val="F10F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5-Point Star 134"/>
          <p:cNvSpPr/>
          <p:nvPr/>
        </p:nvSpPr>
        <p:spPr>
          <a:xfrm>
            <a:off x="8610600" y="4375794"/>
            <a:ext cx="457200" cy="457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8610600" y="632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Isosceles Triangle 136"/>
          <p:cNvSpPr/>
          <p:nvPr/>
        </p:nvSpPr>
        <p:spPr>
          <a:xfrm>
            <a:off x="8610600" y="2244105"/>
            <a:ext cx="457200" cy="4572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>
            <a:off x="8610600" y="697884"/>
            <a:ext cx="457200" cy="6400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Diamond 138"/>
          <p:cNvSpPr/>
          <p:nvPr/>
        </p:nvSpPr>
        <p:spPr>
          <a:xfrm>
            <a:off x="8610600" y="2832748"/>
            <a:ext cx="457200" cy="640080"/>
          </a:xfrm>
          <a:prstGeom prst="diamond">
            <a:avLst/>
          </a:prstGeom>
          <a:solidFill>
            <a:srgbClr val="ECB2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8610600" y="3604271"/>
            <a:ext cx="457200" cy="64008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8610600" y="4964437"/>
            <a:ext cx="457200" cy="6400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Heart 150"/>
          <p:cNvSpPr/>
          <p:nvPr/>
        </p:nvSpPr>
        <p:spPr>
          <a:xfrm>
            <a:off x="74921" y="112416"/>
            <a:ext cx="457200" cy="4572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Heart 151"/>
          <p:cNvSpPr/>
          <p:nvPr/>
        </p:nvSpPr>
        <p:spPr>
          <a:xfrm>
            <a:off x="65396" y="5735960"/>
            <a:ext cx="457200" cy="457200"/>
          </a:xfrm>
          <a:prstGeom prst="heart">
            <a:avLst/>
          </a:prstGeom>
          <a:solidFill>
            <a:srgbClr val="F10F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5-Point Star 152"/>
          <p:cNvSpPr/>
          <p:nvPr/>
        </p:nvSpPr>
        <p:spPr>
          <a:xfrm>
            <a:off x="74921" y="4369444"/>
            <a:ext cx="457200" cy="457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65396" y="632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Isosceles Triangle 154"/>
          <p:cNvSpPr/>
          <p:nvPr/>
        </p:nvSpPr>
        <p:spPr>
          <a:xfrm>
            <a:off x="74921" y="2240930"/>
            <a:ext cx="457200" cy="4572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71746" y="685184"/>
            <a:ext cx="457200" cy="6400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Diamond 156"/>
          <p:cNvSpPr/>
          <p:nvPr/>
        </p:nvSpPr>
        <p:spPr>
          <a:xfrm>
            <a:off x="74921" y="2835923"/>
            <a:ext cx="457200" cy="640080"/>
          </a:xfrm>
          <a:prstGeom prst="diamond">
            <a:avLst/>
          </a:prstGeom>
          <a:solidFill>
            <a:srgbClr val="ECB2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74921" y="3607446"/>
            <a:ext cx="457200" cy="64008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65396" y="4964437"/>
            <a:ext cx="457200" cy="6400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85800" y="0"/>
            <a:ext cx="7840634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800" b="1" dirty="0" smtClean="0">
                <a:latin typeface="Kristen ITC" panose="03050502040202030202" pitchFamily="66" charset="0"/>
              </a:rPr>
              <a:t>Shape and Color Match</a:t>
            </a:r>
            <a:endParaRPr lang="en-US" sz="4800" b="1" dirty="0">
              <a:latin typeface="Kristen ITC" panose="03050502040202030202" pitchFamily="66" charset="0"/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666470" y="1742891"/>
            <a:ext cx="3828575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Kristen ITC" panose="03050502040202030202" pitchFamily="66" charset="0"/>
              </a:rPr>
              <a:t>1. Click on a square to reveal the words or picture.</a:t>
            </a:r>
            <a:endParaRPr lang="en-US" sz="2400" b="1" dirty="0">
              <a:latin typeface="Kristen ITC" panose="03050502040202030202" pitchFamily="66" charset="0"/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4689084" y="1742891"/>
            <a:ext cx="383735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Kristen ITC" panose="03050502040202030202" pitchFamily="66" charset="0"/>
              </a:rPr>
              <a:t>2. Click on the words or picture to restore the square. </a:t>
            </a:r>
            <a:endParaRPr lang="en-US" sz="2400" b="1" dirty="0">
              <a:latin typeface="Kristen ITC" panose="03050502040202030202" pitchFamily="66" charset="0"/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666470" y="5228673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latin typeface="Kristen ITC" panose="03050502040202030202" pitchFamily="66" charset="0"/>
              </a:rPr>
              <a:t>Practice Here:</a:t>
            </a:r>
            <a:endParaRPr lang="en-US" sz="2000" b="1" dirty="0">
              <a:latin typeface="Kristen ITC" panose="03050502040202030202" pitchFamily="66" charset="0"/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8621404" y="1464950"/>
            <a:ext cx="457200" cy="64008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87004" y="1479231"/>
            <a:ext cx="457200" cy="64008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>
            <a:off x="8621404" y="1472582"/>
            <a:ext cx="457200" cy="64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/>
          <p:cNvSpPr/>
          <p:nvPr/>
        </p:nvSpPr>
        <p:spPr>
          <a:xfrm>
            <a:off x="76200" y="1472582"/>
            <a:ext cx="457200" cy="64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Rectangle 91"/>
          <p:cNvSpPr/>
          <p:nvPr/>
        </p:nvSpPr>
        <p:spPr>
          <a:xfrm>
            <a:off x="666470" y="3485782"/>
            <a:ext cx="3828575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Kristen ITC" panose="03050502040202030202" pitchFamily="66" charset="0"/>
              </a:rPr>
              <a:t>3. If the picture and words match, click the blue frame around the words.</a:t>
            </a:r>
            <a:endParaRPr lang="en-US" sz="2400" b="1" dirty="0">
              <a:latin typeface="Kristen ITC" panose="03050502040202030202" pitchFamily="66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4689084" y="3485782"/>
            <a:ext cx="383735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latin typeface="Kristen ITC" panose="03050502040202030202" pitchFamily="66" charset="0"/>
              </a:rPr>
              <a:t>4. Click on </a:t>
            </a:r>
            <a:r>
              <a:rPr lang="en-US" sz="2400" b="1" smtClean="0">
                <a:latin typeface="Kristen ITC" panose="03050502040202030202" pitchFamily="66" charset="0"/>
              </a:rPr>
              <a:t>the pale shape </a:t>
            </a:r>
            <a:r>
              <a:rPr lang="en-US" sz="2400" b="1" dirty="0" smtClean="0">
                <a:latin typeface="Kristen ITC" panose="03050502040202030202" pitchFamily="66" charset="0"/>
              </a:rPr>
              <a:t>in the margin to give the shape to that team.</a:t>
            </a:r>
            <a:endParaRPr lang="en-US" sz="2400" b="1" dirty="0">
              <a:latin typeface="Kristen ITC" panose="03050502040202030202" pitchFamily="66" charset="0"/>
            </a:endParaRPr>
          </a:p>
        </p:txBody>
      </p:sp>
      <p:sp>
        <p:nvSpPr>
          <p:cNvPr id="96" name="5-Point Star 95"/>
          <p:cNvSpPr/>
          <p:nvPr/>
        </p:nvSpPr>
        <p:spPr>
          <a:xfrm>
            <a:off x="7166102" y="5490081"/>
            <a:ext cx="1219200" cy="1215519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Rectangle 96"/>
          <p:cNvSpPr/>
          <p:nvPr/>
        </p:nvSpPr>
        <p:spPr>
          <a:xfrm>
            <a:off x="7044064" y="5228673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D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3917732" y="5253700"/>
            <a:ext cx="1371600" cy="157276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4009698" y="5381915"/>
            <a:ext cx="121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 yellow star</a:t>
            </a:r>
            <a:endParaRPr lang="en-US" sz="2800" b="1" dirty="0"/>
          </a:p>
        </p:txBody>
      </p:sp>
      <p:sp>
        <p:nvSpPr>
          <p:cNvPr id="101" name="Rectangle 100"/>
          <p:cNvSpPr/>
          <p:nvPr/>
        </p:nvSpPr>
        <p:spPr>
          <a:xfrm>
            <a:off x="3880577" y="5228673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B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5831186" y="5410802"/>
            <a:ext cx="685800" cy="12133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/>
          <p:cNvSpPr/>
          <p:nvPr/>
        </p:nvSpPr>
        <p:spPr>
          <a:xfrm>
            <a:off x="5462320" y="5228673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C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05" name="Rectangle 104"/>
          <p:cNvSpPr/>
          <p:nvPr/>
        </p:nvSpPr>
        <p:spPr>
          <a:xfrm>
            <a:off x="2334984" y="5261170"/>
            <a:ext cx="1371600" cy="157276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TextBox 107"/>
          <p:cNvSpPr txBox="1"/>
          <p:nvPr/>
        </p:nvSpPr>
        <p:spPr>
          <a:xfrm>
            <a:off x="2417122" y="5690905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 green rectangle</a:t>
            </a:r>
            <a:endParaRPr lang="en-US" sz="2000" b="1" dirty="0"/>
          </a:p>
        </p:txBody>
      </p:sp>
      <p:sp>
        <p:nvSpPr>
          <p:cNvPr id="192" name="Rectangle 191"/>
          <p:cNvSpPr/>
          <p:nvPr/>
        </p:nvSpPr>
        <p:spPr>
          <a:xfrm>
            <a:off x="2298834" y="5228673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A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751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8"/>
                  </p:tgtEl>
                </p:cond>
              </p:nextCondLst>
            </p:seq>
            <p:seq concurrent="1" nextAc="seek">
              <p:cTn id="173" restart="whenNotActive" fill="hold" evtFilter="cancelBubble" nodeType="interactiveSeq">
                <p:stCondLst>
                  <p:cond evt="onClick" delay="0">
                    <p:tgtEl>
                      <p:spTgt spid="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4" fill="hold">
                      <p:stCondLst>
                        <p:cond delay="0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"/>
                  </p:tgtEl>
                </p:cond>
              </p:nextCondLst>
            </p:seq>
            <p:seq concurrent="1" nextAc="seek">
              <p:cTn id="182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3" fill="hold">
                      <p:stCondLst>
                        <p:cond delay="0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18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188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9" fill="hold">
                      <p:stCondLst>
                        <p:cond delay="0"/>
                      </p:stCondLst>
                      <p:childTnLst>
                        <p:par>
                          <p:cTn id="190" fill="hold">
                            <p:stCondLst>
                              <p:cond delay="0"/>
                            </p:stCondLst>
                            <p:childTnLst>
                              <p:par>
                                <p:cTn id="19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1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0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7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221" restart="whenNotActive" fill="hold" evtFilter="cancelBubble" nodeType="interactiveSeq">
                <p:stCondLst>
                  <p:cond evt="onClick" delay="0">
                    <p:tgtEl>
                      <p:spTgt spid="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2" fill="hold">
                      <p:stCondLst>
                        <p:cond delay="0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0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31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233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4" fill="hold">
                      <p:stCondLst>
                        <p:cond delay="0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239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0" fill="hold">
                      <p:stCondLst>
                        <p:cond delay="0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3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48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9"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0"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10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2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4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5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7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8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260" restart="whenNotActive" fill="hold" evtFilter="cancelBubble" nodeType="interactiveSeq">
                <p:stCondLst>
                  <p:cond evt="onClick" delay="0">
                    <p:tgtEl>
                      <p:spTgt spid="1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1" fill="hold">
                      <p:stCondLst>
                        <p:cond delay="0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64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2"/>
                  </p:tgtEl>
                </p:cond>
              </p:nextCondLst>
            </p:seq>
            <p:seq concurrent="1" nextAc="seek">
              <p:cTn id="266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7" fill="hold">
                      <p:stCondLst>
                        <p:cond delay="0"/>
                      </p:stCondLst>
                      <p:childTnLst>
                        <p:par>
                          <p:cTn id="268" fill="hold">
                            <p:stCondLst>
                              <p:cond delay="0"/>
                            </p:stCondLst>
                            <p:childTnLst>
                              <p:par>
                                <p:cTn id="26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1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</p:childTnLst>
        </p:cTn>
      </p:par>
    </p:tnLst>
    <p:bldLst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79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88" grpId="0" animBg="1"/>
      <p:bldP spid="189" grpId="0" animBg="1"/>
      <p:bldP spid="190" grpId="0" animBg="1"/>
      <p:bldP spid="191" grpId="0" animBg="1"/>
      <p:bldP spid="96" grpId="0" animBg="1"/>
      <p:bldP spid="97" grpId="0" animBg="1"/>
      <p:bldP spid="97" grpId="1" animBg="1"/>
      <p:bldP spid="98" grpId="0" animBg="1"/>
      <p:bldP spid="100" grpId="0"/>
      <p:bldP spid="101" grpId="0" animBg="1"/>
      <p:bldP spid="101" grpId="1" animBg="1"/>
      <p:bldP spid="103" grpId="0" animBg="1"/>
      <p:bldP spid="104" grpId="0" animBg="1"/>
      <p:bldP spid="104" grpId="1" animBg="1"/>
      <p:bldP spid="105" grpId="0" animBg="1"/>
      <p:bldP spid="108" grpId="0"/>
      <p:bldP spid="192" grpId="0" animBg="1"/>
      <p:bldP spid="19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rt 5"/>
          <p:cNvSpPr/>
          <p:nvPr/>
        </p:nvSpPr>
        <p:spPr>
          <a:xfrm>
            <a:off x="2380504" y="238771"/>
            <a:ext cx="1197429" cy="1203167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7160164" y="1959355"/>
            <a:ext cx="1219200" cy="1200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a red heart</a:t>
            </a:r>
            <a:endParaRPr lang="en-US" sz="3600" b="1" dirty="0"/>
          </a:p>
        </p:txBody>
      </p:sp>
      <p:sp>
        <p:nvSpPr>
          <p:cNvPr id="56" name="Rectangle 55"/>
          <p:cNvSpPr/>
          <p:nvPr/>
        </p:nvSpPr>
        <p:spPr>
          <a:xfrm>
            <a:off x="3886200" y="21083"/>
            <a:ext cx="1371600" cy="157276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5489866" y="21083"/>
            <a:ext cx="1371600" cy="157276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/>
          <p:cNvSpPr/>
          <p:nvPr/>
        </p:nvSpPr>
        <p:spPr>
          <a:xfrm>
            <a:off x="703614" y="20427"/>
            <a:ext cx="1371600" cy="157276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Rectangle 98"/>
          <p:cNvSpPr/>
          <p:nvPr/>
        </p:nvSpPr>
        <p:spPr>
          <a:xfrm>
            <a:off x="2306286" y="1766449"/>
            <a:ext cx="1371600" cy="157276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7086600" y="1766449"/>
            <a:ext cx="1371600" cy="157276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Rectangle 105"/>
          <p:cNvSpPr/>
          <p:nvPr/>
        </p:nvSpPr>
        <p:spPr>
          <a:xfrm>
            <a:off x="3886200" y="3509923"/>
            <a:ext cx="1371600" cy="157276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Rectangle 106"/>
          <p:cNvSpPr/>
          <p:nvPr/>
        </p:nvSpPr>
        <p:spPr>
          <a:xfrm>
            <a:off x="5495804" y="3510251"/>
            <a:ext cx="1371600" cy="157276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/>
          <p:cNvSpPr/>
          <p:nvPr/>
        </p:nvSpPr>
        <p:spPr>
          <a:xfrm>
            <a:off x="702620" y="3510579"/>
            <a:ext cx="1371600" cy="157276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5507680" y="5259008"/>
            <a:ext cx="1371600" cy="157276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Rectangle 114"/>
          <p:cNvSpPr/>
          <p:nvPr/>
        </p:nvSpPr>
        <p:spPr>
          <a:xfrm>
            <a:off x="762000" y="5247132"/>
            <a:ext cx="1371600" cy="157276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extBox 115"/>
          <p:cNvSpPr txBox="1"/>
          <p:nvPr/>
        </p:nvSpPr>
        <p:spPr>
          <a:xfrm>
            <a:off x="3962400" y="3708171"/>
            <a:ext cx="1219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 purple triangle</a:t>
            </a:r>
            <a:endParaRPr lang="en-US" sz="2400" b="1" dirty="0"/>
          </a:p>
        </p:txBody>
      </p:sp>
      <p:sp>
        <p:nvSpPr>
          <p:cNvPr id="117" name="TextBox 116"/>
          <p:cNvSpPr txBox="1"/>
          <p:nvPr/>
        </p:nvSpPr>
        <p:spPr>
          <a:xfrm>
            <a:off x="3962400" y="117766"/>
            <a:ext cx="12192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 yellow star</a:t>
            </a:r>
            <a:endParaRPr lang="en-US" sz="2800" b="1" dirty="0"/>
          </a:p>
        </p:txBody>
      </p:sp>
      <p:sp>
        <p:nvSpPr>
          <p:cNvPr id="118" name="TextBox 117"/>
          <p:cNvSpPr txBox="1"/>
          <p:nvPr/>
        </p:nvSpPr>
        <p:spPr>
          <a:xfrm>
            <a:off x="2376548" y="2028856"/>
            <a:ext cx="121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 blue circle</a:t>
            </a:r>
            <a:endParaRPr lang="en-US" sz="3200" b="1" dirty="0"/>
          </a:p>
        </p:txBody>
      </p:sp>
      <p:sp>
        <p:nvSpPr>
          <p:cNvPr id="119" name="TextBox 118"/>
          <p:cNvSpPr txBox="1"/>
          <p:nvPr/>
        </p:nvSpPr>
        <p:spPr>
          <a:xfrm>
            <a:off x="832262" y="5670156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 white rectangle</a:t>
            </a:r>
            <a:endParaRPr lang="en-US" sz="2000" b="1" dirty="0"/>
          </a:p>
        </p:txBody>
      </p:sp>
      <p:sp>
        <p:nvSpPr>
          <p:cNvPr id="120" name="TextBox 119"/>
          <p:cNvSpPr txBox="1"/>
          <p:nvPr/>
        </p:nvSpPr>
        <p:spPr>
          <a:xfrm>
            <a:off x="5595756" y="5501141"/>
            <a:ext cx="121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 gray oval</a:t>
            </a:r>
            <a:endParaRPr lang="en-US" sz="3200" b="1" dirty="0"/>
          </a:p>
        </p:txBody>
      </p:sp>
      <p:sp>
        <p:nvSpPr>
          <p:cNvPr id="121" name="TextBox 120"/>
          <p:cNvSpPr txBox="1"/>
          <p:nvPr/>
        </p:nvSpPr>
        <p:spPr>
          <a:xfrm>
            <a:off x="5569200" y="349144"/>
            <a:ext cx="121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a black oval</a:t>
            </a:r>
            <a:endParaRPr lang="en-US" sz="2800" b="1" dirty="0"/>
          </a:p>
        </p:txBody>
      </p:sp>
      <p:sp>
        <p:nvSpPr>
          <p:cNvPr id="122" name="TextBox 121"/>
          <p:cNvSpPr txBox="1"/>
          <p:nvPr/>
        </p:nvSpPr>
        <p:spPr>
          <a:xfrm>
            <a:off x="778820" y="294382"/>
            <a:ext cx="121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a pink heart</a:t>
            </a:r>
            <a:endParaRPr lang="en-US" sz="3200" b="1" dirty="0"/>
          </a:p>
        </p:txBody>
      </p:sp>
      <p:sp>
        <p:nvSpPr>
          <p:cNvPr id="123" name="TextBox 122"/>
          <p:cNvSpPr txBox="1"/>
          <p:nvPr/>
        </p:nvSpPr>
        <p:spPr>
          <a:xfrm>
            <a:off x="784758" y="3940314"/>
            <a:ext cx="121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 green rectangle</a:t>
            </a:r>
            <a:endParaRPr lang="en-US" sz="2000" b="1" dirty="0"/>
          </a:p>
        </p:txBody>
      </p:sp>
      <p:sp>
        <p:nvSpPr>
          <p:cNvPr id="124" name="TextBox 123"/>
          <p:cNvSpPr txBox="1"/>
          <p:nvPr/>
        </p:nvSpPr>
        <p:spPr>
          <a:xfrm>
            <a:off x="5576950" y="3795075"/>
            <a:ext cx="1219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/>
              <a:t>an orange diamond</a:t>
            </a:r>
            <a:endParaRPr lang="en-US" sz="2000" b="1" dirty="0"/>
          </a:p>
        </p:txBody>
      </p:sp>
      <p:sp>
        <p:nvSpPr>
          <p:cNvPr id="125" name="Heart 124"/>
          <p:cNvSpPr/>
          <p:nvPr/>
        </p:nvSpPr>
        <p:spPr>
          <a:xfrm>
            <a:off x="2465618" y="5471451"/>
            <a:ext cx="1197429" cy="1203167"/>
          </a:xfrm>
          <a:prstGeom prst="heart">
            <a:avLst/>
          </a:prstGeom>
          <a:solidFill>
            <a:srgbClr val="F10F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5-Point Star 125"/>
          <p:cNvSpPr/>
          <p:nvPr/>
        </p:nvSpPr>
        <p:spPr>
          <a:xfrm>
            <a:off x="7166102" y="3708171"/>
            <a:ext cx="1219200" cy="1215519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4021780" y="5416059"/>
            <a:ext cx="1219200" cy="120033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Isosceles Triangle 127"/>
          <p:cNvSpPr/>
          <p:nvPr/>
        </p:nvSpPr>
        <p:spPr>
          <a:xfrm>
            <a:off x="3962400" y="1934307"/>
            <a:ext cx="1219200" cy="1248507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Rectangle 128"/>
          <p:cNvSpPr/>
          <p:nvPr/>
        </p:nvSpPr>
        <p:spPr>
          <a:xfrm>
            <a:off x="7409876" y="228600"/>
            <a:ext cx="685800" cy="1213338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Diamond 129"/>
          <p:cNvSpPr/>
          <p:nvPr/>
        </p:nvSpPr>
        <p:spPr>
          <a:xfrm>
            <a:off x="5638800" y="1934307"/>
            <a:ext cx="990600" cy="1248507"/>
          </a:xfrm>
          <a:prstGeom prst="diamond">
            <a:avLst/>
          </a:prstGeom>
          <a:solidFill>
            <a:srgbClr val="ECB2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990600" y="1934307"/>
            <a:ext cx="838200" cy="1248507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Rectangle 131"/>
          <p:cNvSpPr/>
          <p:nvPr/>
        </p:nvSpPr>
        <p:spPr>
          <a:xfrm>
            <a:off x="2677884" y="3688191"/>
            <a:ext cx="685800" cy="121333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7338788" y="5407481"/>
            <a:ext cx="838200" cy="1248507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Heart 141"/>
          <p:cNvSpPr/>
          <p:nvPr/>
        </p:nvSpPr>
        <p:spPr>
          <a:xfrm>
            <a:off x="8610600" y="5738815"/>
            <a:ext cx="457200" cy="457200"/>
          </a:xfrm>
          <a:prstGeom prst="heart">
            <a:avLst/>
          </a:prstGeom>
          <a:solidFill>
            <a:srgbClr val="FECECA"/>
          </a:solidFill>
          <a:ln>
            <a:solidFill>
              <a:srgbClr val="F10F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5-Point Star 142"/>
          <p:cNvSpPr/>
          <p:nvPr/>
        </p:nvSpPr>
        <p:spPr>
          <a:xfrm>
            <a:off x="8610600" y="4371978"/>
            <a:ext cx="457200" cy="457200"/>
          </a:xfrm>
          <a:prstGeom prst="star5">
            <a:avLst/>
          </a:prstGeom>
          <a:solidFill>
            <a:srgbClr val="F8FEC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8610600" y="6320790"/>
            <a:ext cx="457200" cy="457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Isosceles Triangle 144"/>
          <p:cNvSpPr/>
          <p:nvPr/>
        </p:nvSpPr>
        <p:spPr>
          <a:xfrm>
            <a:off x="8610600" y="2243133"/>
            <a:ext cx="457200" cy="457200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Rectangle 145"/>
          <p:cNvSpPr/>
          <p:nvPr/>
        </p:nvSpPr>
        <p:spPr>
          <a:xfrm>
            <a:off x="8610600" y="695334"/>
            <a:ext cx="457200" cy="640080"/>
          </a:xfrm>
          <a:prstGeom prst="rect">
            <a:avLst/>
          </a:prstGeom>
          <a:solidFill>
            <a:srgbClr val="C5E9D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Diamond 146"/>
          <p:cNvSpPr/>
          <p:nvPr/>
        </p:nvSpPr>
        <p:spPr>
          <a:xfrm>
            <a:off x="8610600" y="2828918"/>
            <a:ext cx="457200" cy="640080"/>
          </a:xfrm>
          <a:prstGeom prst="diamond">
            <a:avLst/>
          </a:prstGeom>
          <a:solidFill>
            <a:srgbClr val="F7ECC5"/>
          </a:solidFill>
          <a:ln>
            <a:solidFill>
              <a:srgbClr val="ECB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8610600" y="3600452"/>
            <a:ext cx="457200" cy="64008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8610600" y="4967289"/>
            <a:ext cx="457200" cy="64008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Heart 149"/>
          <p:cNvSpPr/>
          <p:nvPr/>
        </p:nvSpPr>
        <p:spPr>
          <a:xfrm>
            <a:off x="8610600" y="114606"/>
            <a:ext cx="457200" cy="457200"/>
          </a:xfrm>
          <a:prstGeom prst="heart">
            <a:avLst/>
          </a:prstGeom>
          <a:solidFill>
            <a:srgbClr val="FECEC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Heart 159"/>
          <p:cNvSpPr/>
          <p:nvPr/>
        </p:nvSpPr>
        <p:spPr>
          <a:xfrm>
            <a:off x="66675" y="5737227"/>
            <a:ext cx="457200" cy="457200"/>
          </a:xfrm>
          <a:prstGeom prst="heart">
            <a:avLst/>
          </a:prstGeom>
          <a:solidFill>
            <a:srgbClr val="FECECA"/>
          </a:solidFill>
          <a:ln>
            <a:solidFill>
              <a:srgbClr val="F10FC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5-Point Star 160"/>
          <p:cNvSpPr/>
          <p:nvPr/>
        </p:nvSpPr>
        <p:spPr>
          <a:xfrm>
            <a:off x="76200" y="4367215"/>
            <a:ext cx="457200" cy="457200"/>
          </a:xfrm>
          <a:prstGeom prst="star5">
            <a:avLst/>
          </a:prstGeom>
          <a:solidFill>
            <a:srgbClr val="F8FEC2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76200" y="6320790"/>
            <a:ext cx="457200" cy="45720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Isosceles Triangle 162"/>
          <p:cNvSpPr/>
          <p:nvPr/>
        </p:nvSpPr>
        <p:spPr>
          <a:xfrm>
            <a:off x="76200" y="2238378"/>
            <a:ext cx="457200" cy="457200"/>
          </a:xfrm>
          <a:prstGeom prst="triangle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Rectangle 163"/>
          <p:cNvSpPr/>
          <p:nvPr/>
        </p:nvSpPr>
        <p:spPr>
          <a:xfrm>
            <a:off x="76200" y="685808"/>
            <a:ext cx="457200" cy="640080"/>
          </a:xfrm>
          <a:prstGeom prst="rect">
            <a:avLst/>
          </a:prstGeom>
          <a:solidFill>
            <a:srgbClr val="C5E9D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Diamond 164"/>
          <p:cNvSpPr/>
          <p:nvPr/>
        </p:nvSpPr>
        <p:spPr>
          <a:xfrm>
            <a:off x="76200" y="2838452"/>
            <a:ext cx="457200" cy="640080"/>
          </a:xfrm>
          <a:prstGeom prst="diamond">
            <a:avLst/>
          </a:prstGeom>
          <a:solidFill>
            <a:srgbClr val="F7ECC5"/>
          </a:solidFill>
          <a:ln>
            <a:solidFill>
              <a:srgbClr val="ECB22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76200" y="3612384"/>
            <a:ext cx="457200" cy="64008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66675" y="4964114"/>
            <a:ext cx="457200" cy="64008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Heart 167"/>
          <p:cNvSpPr/>
          <p:nvPr/>
        </p:nvSpPr>
        <p:spPr>
          <a:xfrm>
            <a:off x="76200" y="114606"/>
            <a:ext cx="457200" cy="457200"/>
          </a:xfrm>
          <a:prstGeom prst="heart">
            <a:avLst/>
          </a:prstGeom>
          <a:solidFill>
            <a:srgbClr val="FECECA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Heart 78"/>
          <p:cNvSpPr/>
          <p:nvPr/>
        </p:nvSpPr>
        <p:spPr>
          <a:xfrm>
            <a:off x="8610600" y="112416"/>
            <a:ext cx="457200" cy="4572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Heart 133"/>
          <p:cNvSpPr/>
          <p:nvPr/>
        </p:nvSpPr>
        <p:spPr>
          <a:xfrm>
            <a:off x="8610600" y="5735960"/>
            <a:ext cx="457200" cy="457200"/>
          </a:xfrm>
          <a:prstGeom prst="heart">
            <a:avLst/>
          </a:prstGeom>
          <a:solidFill>
            <a:srgbClr val="F10F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5-Point Star 134"/>
          <p:cNvSpPr/>
          <p:nvPr/>
        </p:nvSpPr>
        <p:spPr>
          <a:xfrm>
            <a:off x="8610600" y="4375794"/>
            <a:ext cx="457200" cy="457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8610600" y="632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Isosceles Triangle 136"/>
          <p:cNvSpPr/>
          <p:nvPr/>
        </p:nvSpPr>
        <p:spPr>
          <a:xfrm>
            <a:off x="8610600" y="2244105"/>
            <a:ext cx="457200" cy="4572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Rectangle 137"/>
          <p:cNvSpPr/>
          <p:nvPr/>
        </p:nvSpPr>
        <p:spPr>
          <a:xfrm>
            <a:off x="8610600" y="697884"/>
            <a:ext cx="457200" cy="6400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Diamond 138"/>
          <p:cNvSpPr/>
          <p:nvPr/>
        </p:nvSpPr>
        <p:spPr>
          <a:xfrm>
            <a:off x="8610600" y="2832748"/>
            <a:ext cx="457200" cy="640080"/>
          </a:xfrm>
          <a:prstGeom prst="diamond">
            <a:avLst/>
          </a:prstGeom>
          <a:solidFill>
            <a:srgbClr val="ECB2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8610600" y="3604271"/>
            <a:ext cx="457200" cy="64008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8610600" y="4964437"/>
            <a:ext cx="457200" cy="6400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Heart 150"/>
          <p:cNvSpPr/>
          <p:nvPr/>
        </p:nvSpPr>
        <p:spPr>
          <a:xfrm>
            <a:off x="74921" y="112416"/>
            <a:ext cx="457200" cy="457200"/>
          </a:xfrm>
          <a:prstGeom prst="hear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Heart 151"/>
          <p:cNvSpPr/>
          <p:nvPr/>
        </p:nvSpPr>
        <p:spPr>
          <a:xfrm>
            <a:off x="65396" y="5735960"/>
            <a:ext cx="457200" cy="457200"/>
          </a:xfrm>
          <a:prstGeom prst="heart">
            <a:avLst/>
          </a:prstGeom>
          <a:solidFill>
            <a:srgbClr val="F10F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5-Point Star 152"/>
          <p:cNvSpPr/>
          <p:nvPr/>
        </p:nvSpPr>
        <p:spPr>
          <a:xfrm>
            <a:off x="74921" y="4369444"/>
            <a:ext cx="457200" cy="45720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65396" y="6324600"/>
            <a:ext cx="4572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Isosceles Triangle 154"/>
          <p:cNvSpPr/>
          <p:nvPr/>
        </p:nvSpPr>
        <p:spPr>
          <a:xfrm>
            <a:off x="74921" y="2240930"/>
            <a:ext cx="457200" cy="457200"/>
          </a:xfrm>
          <a:prstGeom prst="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Rectangle 155"/>
          <p:cNvSpPr/>
          <p:nvPr/>
        </p:nvSpPr>
        <p:spPr>
          <a:xfrm>
            <a:off x="71746" y="685184"/>
            <a:ext cx="457200" cy="64008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Diamond 156"/>
          <p:cNvSpPr/>
          <p:nvPr/>
        </p:nvSpPr>
        <p:spPr>
          <a:xfrm>
            <a:off x="74921" y="2835923"/>
            <a:ext cx="457200" cy="640080"/>
          </a:xfrm>
          <a:prstGeom prst="diamond">
            <a:avLst/>
          </a:prstGeom>
          <a:solidFill>
            <a:srgbClr val="ECB22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74921" y="3607446"/>
            <a:ext cx="457200" cy="640080"/>
          </a:xfrm>
          <a:prstGeom prst="ellipse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65396" y="4964437"/>
            <a:ext cx="457200" cy="64008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66470" y="0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>
                <a:latin typeface="Kristen ITC" panose="03050502040202030202" pitchFamily="66" charset="0"/>
              </a:rPr>
              <a:t>A</a:t>
            </a:r>
          </a:p>
        </p:txBody>
      </p:sp>
      <p:sp>
        <p:nvSpPr>
          <p:cNvPr id="169" name="Rectangle 168"/>
          <p:cNvSpPr/>
          <p:nvPr/>
        </p:nvSpPr>
        <p:spPr>
          <a:xfrm>
            <a:off x="2260868" y="0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B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70" name="Rectangle 169"/>
          <p:cNvSpPr/>
          <p:nvPr/>
        </p:nvSpPr>
        <p:spPr>
          <a:xfrm>
            <a:off x="3855267" y="0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C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71" name="Rectangle 170"/>
          <p:cNvSpPr/>
          <p:nvPr/>
        </p:nvSpPr>
        <p:spPr>
          <a:xfrm>
            <a:off x="5449666" y="0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D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72" name="Rectangle 171"/>
          <p:cNvSpPr/>
          <p:nvPr/>
        </p:nvSpPr>
        <p:spPr>
          <a:xfrm>
            <a:off x="7044064" y="0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E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73" name="Rectangle 172"/>
          <p:cNvSpPr/>
          <p:nvPr/>
        </p:nvSpPr>
        <p:spPr>
          <a:xfrm>
            <a:off x="666470" y="1748146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F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74" name="Rectangle 173"/>
          <p:cNvSpPr/>
          <p:nvPr/>
        </p:nvSpPr>
        <p:spPr>
          <a:xfrm>
            <a:off x="2260868" y="1748146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G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75" name="Rectangle 174"/>
          <p:cNvSpPr/>
          <p:nvPr/>
        </p:nvSpPr>
        <p:spPr>
          <a:xfrm>
            <a:off x="3855267" y="1748146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H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76" name="Rectangle 175"/>
          <p:cNvSpPr/>
          <p:nvPr/>
        </p:nvSpPr>
        <p:spPr>
          <a:xfrm>
            <a:off x="5449666" y="1748146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I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77" name="Rectangle 176"/>
          <p:cNvSpPr/>
          <p:nvPr/>
        </p:nvSpPr>
        <p:spPr>
          <a:xfrm>
            <a:off x="7044064" y="1748146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J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78" name="Rectangle 177"/>
          <p:cNvSpPr/>
          <p:nvPr/>
        </p:nvSpPr>
        <p:spPr>
          <a:xfrm>
            <a:off x="666470" y="3496292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K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79" name="Rectangle 178"/>
          <p:cNvSpPr/>
          <p:nvPr/>
        </p:nvSpPr>
        <p:spPr>
          <a:xfrm>
            <a:off x="2260868" y="3496292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L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80" name="Rectangle 179"/>
          <p:cNvSpPr/>
          <p:nvPr/>
        </p:nvSpPr>
        <p:spPr>
          <a:xfrm>
            <a:off x="3855267" y="3496292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M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81" name="Rectangle 180"/>
          <p:cNvSpPr/>
          <p:nvPr/>
        </p:nvSpPr>
        <p:spPr>
          <a:xfrm>
            <a:off x="5449666" y="3496292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N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82" name="Rectangle 181"/>
          <p:cNvSpPr/>
          <p:nvPr/>
        </p:nvSpPr>
        <p:spPr>
          <a:xfrm>
            <a:off x="7044064" y="3496292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O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83" name="Rectangle 182"/>
          <p:cNvSpPr/>
          <p:nvPr/>
        </p:nvSpPr>
        <p:spPr>
          <a:xfrm>
            <a:off x="666470" y="5228673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P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84" name="Rectangle 183"/>
          <p:cNvSpPr/>
          <p:nvPr/>
        </p:nvSpPr>
        <p:spPr>
          <a:xfrm>
            <a:off x="2260868" y="5228673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Q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85" name="Rectangle 184"/>
          <p:cNvSpPr/>
          <p:nvPr/>
        </p:nvSpPr>
        <p:spPr>
          <a:xfrm>
            <a:off x="3855266" y="5228673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R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86" name="Rectangle 185"/>
          <p:cNvSpPr/>
          <p:nvPr/>
        </p:nvSpPr>
        <p:spPr>
          <a:xfrm>
            <a:off x="5449664" y="5228673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S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87" name="Rectangle 186"/>
          <p:cNvSpPr/>
          <p:nvPr/>
        </p:nvSpPr>
        <p:spPr>
          <a:xfrm>
            <a:off x="7044064" y="5228673"/>
            <a:ext cx="1463040" cy="1591056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latin typeface="Kristen ITC" panose="03050502040202030202" pitchFamily="66" charset="0"/>
              </a:rPr>
              <a:t>T</a:t>
            </a:r>
            <a:endParaRPr lang="en-US" sz="5400" b="1" dirty="0">
              <a:latin typeface="Kristen ITC" panose="03050502040202030202" pitchFamily="66" charset="0"/>
            </a:endParaRPr>
          </a:p>
        </p:txBody>
      </p:sp>
      <p:sp>
        <p:nvSpPr>
          <p:cNvPr id="188" name="Rectangle 187"/>
          <p:cNvSpPr/>
          <p:nvPr/>
        </p:nvSpPr>
        <p:spPr>
          <a:xfrm>
            <a:off x="8621404" y="1464950"/>
            <a:ext cx="457200" cy="64008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Rectangle 188"/>
          <p:cNvSpPr/>
          <p:nvPr/>
        </p:nvSpPr>
        <p:spPr>
          <a:xfrm>
            <a:off x="87004" y="1479231"/>
            <a:ext cx="457200" cy="640080"/>
          </a:xfrm>
          <a:prstGeom prst="rect">
            <a:avLst/>
          </a:prstGeom>
          <a:solidFill>
            <a:schemeClr val="bg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Rectangle 189"/>
          <p:cNvSpPr/>
          <p:nvPr/>
        </p:nvSpPr>
        <p:spPr>
          <a:xfrm>
            <a:off x="8621404" y="1472582"/>
            <a:ext cx="457200" cy="64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Rectangle 190"/>
          <p:cNvSpPr/>
          <p:nvPr/>
        </p:nvSpPr>
        <p:spPr>
          <a:xfrm>
            <a:off x="76200" y="1472582"/>
            <a:ext cx="457200" cy="64008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503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8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3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1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2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0"/>
                  </p:tgtEl>
                </p:cond>
              </p:nextCondLst>
            </p:seq>
            <p:seq concurrent="1" nextAc="seek">
              <p:cTn id="83" restart="whenNotActive" fill="hold" evtFilter="cancelBubble" nodeType="interactiveSeq">
                <p:stCondLst>
                  <p:cond evt="onClick" delay="0">
                    <p:tgtEl>
                      <p:spTgt spid="1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4" fill="hold">
                      <p:stCondLst>
                        <p:cond delay="0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1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9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3"/>
                  </p:tgtEl>
                </p:cond>
              </p:nextCondLst>
            </p:seq>
            <p:seq concurrent="1" nextAc="seek">
              <p:cTn id="101" restart="whenNotActive" fill="hold" evtFilter="cancelBubble" nodeType="interactiveSeq">
                <p:stCondLst>
                  <p:cond evt="onClick" delay="0">
                    <p:tgtEl>
                      <p:spTgt spid="1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2" fill="hold">
                      <p:stCondLst>
                        <p:cond delay="0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0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5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1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1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6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1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1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1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3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7"/>
                  </p:tgtEl>
                </p:cond>
              </p:nextCondLst>
            </p:seq>
            <p:seq concurrent="1" nextAc="seek">
              <p:cTn id="137" restart="whenNotActive" fill="hold" evtFilter="cancelBubble" nodeType="interactiveSeq">
                <p:stCondLst>
                  <p:cond evt="onClick" delay="0">
                    <p:tgtEl>
                      <p:spTgt spid="1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8" fill="hold">
                      <p:stCondLst>
                        <p:cond delay="0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4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0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1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5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2"/>
                  </p:tgtEl>
                </p:cond>
              </p:nextCondLst>
            </p:seq>
            <p:seq concurrent="1" nextAc="seek">
              <p:cTn id="155" restart="whenNotActive" fill="hold" evtFilter="cancelBubble" nodeType="interactiveSeq">
                <p:stCondLst>
                  <p:cond evt="onClick" delay="0">
                    <p:tgtEl>
                      <p:spTgt spid="1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6" fill="hold">
                      <p:stCondLst>
                        <p:cond delay="0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6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8"/>
                  </p:tgtEl>
                </p:cond>
              </p:nextCondLst>
            </p:seq>
            <p:seq concurrent="1" nextAc="seek">
              <p:cTn id="164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5" fill="hold">
                      <p:stCondLst>
                        <p:cond delay="0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8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7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7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0" dur="1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3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185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6" fill="hold">
                      <p:stCondLst>
                        <p:cond delay="0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9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94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5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7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8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1"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4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0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7" fill="hold">
                      <p:stCondLst>
                        <p:cond delay="0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0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15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6"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9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2" dur="1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2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8" fill="hold">
                      <p:stCondLst>
                        <p:cond delay="0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1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3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4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6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7" dur="1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0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3" dur="1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5" dur="1000"/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6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248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9" fill="hold">
                      <p:stCondLst>
                        <p:cond delay="0"/>
                      </p:stCondLst>
                      <p:childTnLst>
                        <p:par>
                          <p:cTn id="250" fill="hold">
                            <p:stCondLst>
                              <p:cond delay="0"/>
                            </p:stCondLst>
                            <p:childTnLst>
                              <p:par>
                                <p:cTn id="251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2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5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8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0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4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3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6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7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78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9" dur="1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1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2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5" dur="1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6" dur="1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1000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8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94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99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0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3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5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6" dur="1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7" dur="1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000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9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311" restart="whenNotActive" fill="hold" evtFilter="cancelBubble" nodeType="interactiveSeq">
                <p:stCondLst>
                  <p:cond evt="onClick" delay="0">
                    <p:tgtEl>
                      <p:spTgt spid="1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2" fill="hold">
                      <p:stCondLst>
                        <p:cond delay="0"/>
                      </p:stCondLst>
                      <p:childTnLst>
                        <p:par>
                          <p:cTn id="313" fill="hold">
                            <p:stCondLst>
                              <p:cond delay="0"/>
                            </p:stCondLst>
                            <p:childTnLst>
                              <p:par>
                                <p:cTn id="314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5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18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20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1" dur="1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2" dur="1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3" dur="1000"/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4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6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7"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9" dur="1000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0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7"/>
                  </p:tgtEl>
                </p:cond>
              </p:nextCondLst>
            </p:seq>
            <p:seq concurrent="1" nextAc="seek">
              <p:cTn id="332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3" fill="hold">
                      <p:stCondLst>
                        <p:cond delay="0"/>
                      </p:stCondLst>
                      <p:childTnLst>
                        <p:par>
                          <p:cTn id="334" fill="hold">
                            <p:stCondLst>
                              <p:cond delay="0"/>
                            </p:stCondLst>
                            <p:childTnLst>
                              <p:par>
                                <p:cTn id="33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6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7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9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41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2"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8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9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353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4" fill="hold">
                      <p:stCondLst>
                        <p:cond delay="0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57"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8"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0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362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3" dur="1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4" dur="1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6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3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9" dur="10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000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2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374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5" fill="hold">
                      <p:stCondLst>
                        <p:cond delay="0"/>
                      </p:stCondLst>
                      <p:childTnLst>
                        <p:par>
                          <p:cTn id="376" fill="hold">
                            <p:stCondLst>
                              <p:cond delay="0"/>
                            </p:stCondLst>
                            <p:childTnLst>
                              <p:par>
                                <p:cTn id="377" presetID="14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7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80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1" fill="hold">
                      <p:stCondLst>
                        <p:cond delay="0"/>
                      </p:stCondLst>
                      <p:childTnLst>
                        <p:par>
                          <p:cTn id="382" fill="hold">
                            <p:stCondLst>
                              <p:cond delay="0"/>
                            </p:stCondLst>
                            <p:childTnLst>
                              <p:par>
                                <p:cTn id="383" presetID="14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386" restart="whenNotActive" fill="hold" evtFilter="cancelBubble" nodeType="interactiveSeq">
                <p:stCondLst>
                  <p:cond evt="onClick" delay="0">
                    <p:tgtEl>
                      <p:spTgt spid="1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7" fill="hold">
                      <p:stCondLst>
                        <p:cond delay="0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39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8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9"/>
                  </p:tgtEl>
                </p:cond>
              </p:nextCondLst>
            </p:seq>
            <p:seq concurrent="1" nextAc="seek">
              <p:cTn id="39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3" fill="hold">
                      <p:stCondLst>
                        <p:cond delay="0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9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98" restart="whenNotActive" fill="hold" evtFilter="cancelBubble" nodeType="interactiveSeq">
                <p:stCondLst>
                  <p:cond evt="onClick" delay="0">
                    <p:tgtEl>
                      <p:spTgt spid="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9" fill="hold">
                      <p:stCondLst>
                        <p:cond delay="0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02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0"/>
                  </p:tgtEl>
                </p:cond>
              </p:nextCondLst>
            </p:seq>
            <p:seq concurrent="1" nextAc="seek">
              <p:cTn id="404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5" fill="hold">
                      <p:stCondLst>
                        <p:cond delay="0"/>
                      </p:stCondLst>
                      <p:childTnLst>
                        <p:par>
                          <p:cTn id="406" fill="hold">
                            <p:stCondLst>
                              <p:cond delay="0"/>
                            </p:stCondLst>
                            <p:childTnLst>
                              <p:par>
                                <p:cTn id="40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9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410" restart="whenNotActive" fill="hold" evtFilter="cancelBubble" nodeType="interactiveSeq">
                <p:stCondLst>
                  <p:cond evt="onClick" delay="0">
                    <p:tgtEl>
                      <p:spTgt spid="1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1" fill="hold">
                      <p:stCondLst>
                        <p:cond delay="0"/>
                      </p:stCondLst>
                      <p:childTnLst>
                        <p:par>
                          <p:cTn id="412" fill="hold">
                            <p:stCondLst>
                              <p:cond delay="0"/>
                            </p:stCondLst>
                            <p:childTnLst>
                              <p:par>
                                <p:cTn id="413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14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1"/>
                  </p:tgtEl>
                </p:cond>
              </p:nextCondLst>
            </p:seq>
            <p:seq concurrent="1" nextAc="seek">
              <p:cTn id="416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7" fill="hold">
                      <p:stCondLst>
                        <p:cond delay="0"/>
                      </p:stCondLst>
                      <p:childTnLst>
                        <p:par>
                          <p:cTn id="418" fill="hold">
                            <p:stCondLst>
                              <p:cond delay="0"/>
                            </p:stCondLst>
                            <p:childTnLst>
                              <p:par>
                                <p:cTn id="4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422" restart="whenNotActive" fill="hold" evtFilter="cancelBubble" nodeType="interactiveSeq">
                <p:stCondLst>
                  <p:cond evt="onClick" delay="0">
                    <p:tgtEl>
                      <p:spTgt spid="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3" fill="hold">
                      <p:stCondLst>
                        <p:cond delay="0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26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2"/>
                  </p:tgtEl>
                </p:cond>
              </p:nextCondLst>
            </p:seq>
            <p:seq concurrent="1" nextAc="seek">
              <p:cTn id="428" restart="whenNotActive" fill="hold" evtFilter="cancelBubble" nodeType="interactiveSeq">
                <p:stCondLst>
                  <p:cond evt="onClick" delay="0">
                    <p:tgtEl>
                      <p:spTgt spid="1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9" fill="hold">
                      <p:stCondLst>
                        <p:cond delay="0"/>
                      </p:stCondLst>
                      <p:childTnLst>
                        <p:par>
                          <p:cTn id="430" fill="hold">
                            <p:stCondLst>
                              <p:cond delay="0"/>
                            </p:stCondLst>
                            <p:childTnLst>
                              <p:par>
                                <p:cTn id="4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3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9"/>
                  </p:tgtEl>
                </p:cond>
              </p:nextCondLst>
            </p:seq>
            <p:seq concurrent="1" nextAc="seek">
              <p:cTn id="434" restart="whenNotActive" fill="hold" evtFilter="cancelBubble" nodeType="interactiveSeq">
                <p:stCondLst>
                  <p:cond evt="onClick" delay="0">
                    <p:tgtEl>
                      <p:spTgt spid="1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5" fill="hold">
                      <p:stCondLst>
                        <p:cond delay="0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38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3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3"/>
                  </p:tgtEl>
                </p:cond>
              </p:nextCondLst>
            </p:seq>
            <p:seq concurrent="1" nextAc="seek">
              <p:cTn id="440" restart="whenNotActive" fill="hold" evtFilter="cancelBubble" nodeType="interactiveSeq">
                <p:stCondLst>
                  <p:cond evt="onClick" delay="0">
                    <p:tgtEl>
                      <p:spTgt spid="1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1" fill="hold">
                      <p:stCondLst>
                        <p:cond delay="0"/>
                      </p:stCondLst>
                      <p:childTnLst>
                        <p:par>
                          <p:cTn id="442" fill="hold">
                            <p:stCondLst>
                              <p:cond delay="0"/>
                            </p:stCondLst>
                            <p:childTnLst>
                              <p:par>
                                <p:cTn id="44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1"/>
                  </p:tgtEl>
                </p:cond>
              </p:nextCondLst>
            </p:seq>
            <p:seq concurrent="1" nextAc="seek">
              <p:cTn id="446" restart="whenNotActive" fill="hold" evtFilter="cancelBubble" nodeType="interactiveSeq">
                <p:stCondLst>
                  <p:cond evt="onClick" delay="0">
                    <p:tgtEl>
                      <p:spTgt spid="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7" fill="hold">
                      <p:stCondLst>
                        <p:cond delay="0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50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4"/>
                  </p:tgtEl>
                </p:cond>
              </p:nextCondLst>
            </p:seq>
            <p:seq concurrent="1" nextAc="seek">
              <p:cTn id="452" restart="whenNotActive" fill="hold" evtFilter="cancelBubble" nodeType="interactiveSeq">
                <p:stCondLst>
                  <p:cond evt="onClick" delay="0">
                    <p:tgtEl>
                      <p:spTgt spid="1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3" fill="hold">
                      <p:stCondLst>
                        <p:cond delay="0"/>
                      </p:stCondLst>
                      <p:childTnLst>
                        <p:par>
                          <p:cTn id="454" fill="hold">
                            <p:stCondLst>
                              <p:cond delay="0"/>
                            </p:stCondLst>
                            <p:childTnLst>
                              <p:par>
                                <p:cTn id="4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7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5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8"/>
                  </p:tgtEl>
                </p:cond>
              </p:nextCondLst>
            </p:seq>
            <p:seq concurrent="1" nextAc="seek">
              <p:cTn id="458" restart="whenNotActive" fill="hold" evtFilter="cancelBubble" nodeType="interactiveSeq">
                <p:stCondLst>
                  <p:cond evt="onClick" delay="0">
                    <p:tgtEl>
                      <p:spTgt spid="1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9" fill="hold">
                      <p:stCondLst>
                        <p:cond delay="0"/>
                      </p:stCondLst>
                      <p:childTnLst>
                        <p:par>
                          <p:cTn id="460" fill="hold">
                            <p:stCondLst>
                              <p:cond delay="0"/>
                            </p:stCondLst>
                            <p:childTnLst>
                              <p:par>
                                <p:cTn id="461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62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5"/>
                  </p:tgtEl>
                </p:cond>
              </p:nextCondLst>
            </p:seq>
            <p:seq concurrent="1" nextAc="seek">
              <p:cTn id="464" restart="whenNotActive" fill="hold" evtFilter="cancelBubble" nodeType="interactiveSeq">
                <p:stCondLst>
                  <p:cond evt="onClick" delay="0">
                    <p:tgtEl>
                      <p:spTgt spid="1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5" fill="hold">
                      <p:stCondLst>
                        <p:cond delay="0"/>
                      </p:stCondLst>
                      <p:childTnLst>
                        <p:par>
                          <p:cTn id="466" fill="hold">
                            <p:stCondLst>
                              <p:cond delay="0"/>
                            </p:stCondLst>
                            <p:childTnLst>
                              <p:par>
                                <p:cTn id="46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9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6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8"/>
                  </p:tgtEl>
                </p:cond>
              </p:nextCondLst>
            </p:seq>
            <p:seq concurrent="1" nextAc="seek">
              <p:cTn id="470" restart="whenNotActive" fill="hold" evtFilter="cancelBubble" nodeType="interactiveSeq">
                <p:stCondLst>
                  <p:cond evt="onClick" delay="0">
                    <p:tgtEl>
                      <p:spTgt spid="1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1" fill="hold">
                      <p:stCondLst>
                        <p:cond delay="0"/>
                      </p:stCondLst>
                      <p:childTnLst>
                        <p:par>
                          <p:cTn id="472" fill="hold">
                            <p:stCondLst>
                              <p:cond delay="0"/>
                            </p:stCondLst>
                            <p:childTnLst>
                              <p:par>
                                <p:cTn id="473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74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6"/>
                  </p:tgtEl>
                </p:cond>
              </p:nextCondLst>
            </p:seq>
            <p:seq concurrent="1" nextAc="seek">
              <p:cTn id="476" restart="whenNotActive" fill="hold" evtFilter="cancelBubble" nodeType="interactiveSeq">
                <p:stCondLst>
                  <p:cond evt="onClick" delay="0">
                    <p:tgtEl>
                      <p:spTgt spid="1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7" fill="hold">
                      <p:stCondLst>
                        <p:cond delay="0"/>
                      </p:stCondLst>
                      <p:childTnLst>
                        <p:par>
                          <p:cTn id="478" fill="hold">
                            <p:stCondLst>
                              <p:cond delay="0"/>
                            </p:stCondLst>
                            <p:childTnLst>
                              <p:par>
                                <p:cTn id="47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1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0"/>
                  </p:tgtEl>
                </p:cond>
              </p:nextCondLst>
            </p:seq>
            <p:seq concurrent="1" nextAc="seek">
              <p:cTn id="482" restart="whenNotActive" fill="hold" evtFilter="cancelBubble" nodeType="interactiveSeq">
                <p:stCondLst>
                  <p:cond evt="onClick" delay="0">
                    <p:tgtEl>
                      <p:spTgt spid="1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3" fill="hold">
                      <p:stCondLst>
                        <p:cond delay="0"/>
                      </p:stCondLst>
                      <p:childTnLst>
                        <p:par>
                          <p:cTn id="484" fill="hold">
                            <p:stCondLst>
                              <p:cond delay="0"/>
                            </p:stCondLst>
                            <p:childTnLst>
                              <p:par>
                                <p:cTn id="485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86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7"/>
                  </p:tgtEl>
                </p:cond>
              </p:nextCondLst>
            </p:seq>
            <p:seq concurrent="1" nextAc="seek">
              <p:cTn id="488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9" fill="hold">
                      <p:stCondLst>
                        <p:cond delay="0"/>
                      </p:stCondLst>
                      <p:childTnLst>
                        <p:par>
                          <p:cTn id="490" fill="hold">
                            <p:stCondLst>
                              <p:cond delay="0"/>
                            </p:stCondLst>
                            <p:childTnLst>
                              <p:par>
                                <p:cTn id="49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494" restart="whenNotActive" fill="hold" evtFilter="cancelBubble" nodeType="interactiveSeq">
                <p:stCondLst>
                  <p:cond evt="onClick" delay="0">
                    <p:tgtEl>
                      <p:spTgt spid="1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5" fill="hold">
                      <p:stCondLst>
                        <p:cond delay="0"/>
                      </p:stCondLst>
                      <p:childTnLst>
                        <p:par>
                          <p:cTn id="496" fill="hold">
                            <p:stCondLst>
                              <p:cond delay="0"/>
                            </p:stCondLst>
                            <p:childTnLst>
                              <p:par>
                                <p:cTn id="497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498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9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8"/>
                  </p:tgtEl>
                </p:cond>
              </p:nextCondLst>
            </p:seq>
            <p:seq concurrent="1" nextAc="seek">
              <p:cTn id="500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1" fill="hold">
                      <p:stCondLst>
                        <p:cond delay="0"/>
                      </p:stCondLst>
                      <p:childTnLst>
                        <p:par>
                          <p:cTn id="502" fill="hold">
                            <p:stCondLst>
                              <p:cond delay="0"/>
                            </p:stCondLst>
                            <p:childTnLst>
                              <p:par>
                                <p:cTn id="50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5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506" restart="whenNotActive" fill="hold" evtFilter="cancelBubble" nodeType="interactiveSeq">
                <p:stCondLst>
                  <p:cond evt="onClick" delay="0">
                    <p:tgtEl>
                      <p:spTgt spid="1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7" fill="hold">
                      <p:stCondLst>
                        <p:cond delay="0"/>
                      </p:stCondLst>
                      <p:childTnLst>
                        <p:par>
                          <p:cTn id="508" fill="hold">
                            <p:stCondLst>
                              <p:cond delay="0"/>
                            </p:stCondLst>
                            <p:childTnLst>
                              <p:par>
                                <p:cTn id="509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10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0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9"/>
                  </p:tgtEl>
                </p:cond>
              </p:nextCondLst>
            </p:seq>
            <p:seq concurrent="1" nextAc="seek">
              <p:cTn id="512" restart="whenNotActive" fill="hold" evtFilter="cancelBubble" nodeType="interactiveSeq">
                <p:stCondLst>
                  <p:cond evt="onClick" delay="0">
                    <p:tgtEl>
                      <p:spTgt spid="1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3" fill="hold">
                      <p:stCondLst>
                        <p:cond delay="0"/>
                      </p:stCondLst>
                      <p:childTnLst>
                        <p:par>
                          <p:cTn id="514" fill="hold">
                            <p:stCondLst>
                              <p:cond delay="0"/>
                            </p:stCondLst>
                            <p:childTnLst>
                              <p:par>
                                <p:cTn id="5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2"/>
                  </p:tgtEl>
                </p:cond>
              </p:nextCondLst>
            </p:seq>
            <p:seq concurrent="1" nextAc="seek">
              <p:cTn id="518" restart="whenNotActive" fill="hold" evtFilter="cancelBubble" nodeType="interactiveSeq">
                <p:stCondLst>
                  <p:cond evt="onClick" delay="0">
                    <p:tgtEl>
                      <p:spTgt spid="1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9" fill="hold">
                      <p:stCondLst>
                        <p:cond delay="0"/>
                      </p:stCondLst>
                      <p:childTnLst>
                        <p:par>
                          <p:cTn id="520" fill="hold">
                            <p:stCondLst>
                              <p:cond delay="0"/>
                            </p:stCondLst>
                            <p:childTnLst>
                              <p:par>
                                <p:cTn id="521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2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0"/>
                  </p:tgtEl>
                </p:cond>
              </p:nextCondLst>
            </p:seq>
            <p:seq concurrent="1" nextAc="seek">
              <p:cTn id="524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5" fill="hold">
                      <p:stCondLst>
                        <p:cond delay="0"/>
                      </p:stCondLst>
                      <p:childTnLst>
                        <p:par>
                          <p:cTn id="526" fill="hold">
                            <p:stCondLst>
                              <p:cond delay="0"/>
                            </p:stCondLst>
                            <p:childTnLst>
                              <p:par>
                                <p:cTn id="5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9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2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530" restart="whenNotActive" fill="hold" evtFilter="cancelBubble" nodeType="interactiveSeq">
                <p:stCondLst>
                  <p:cond evt="onClick" delay="0">
                    <p:tgtEl>
                      <p:spTgt spid="1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1" fill="hold">
                      <p:stCondLst>
                        <p:cond delay="0"/>
                      </p:stCondLst>
                      <p:childTnLst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34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1"/>
                  </p:tgtEl>
                </p:cond>
              </p:nextCondLst>
            </p:seq>
            <p:seq concurrent="1" nextAc="seek">
              <p:cTn id="536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7" fill="hold">
                      <p:stCondLst>
                        <p:cond delay="0"/>
                      </p:stCondLst>
                      <p:childTnLst>
                        <p:par>
                          <p:cTn id="538" fill="hold">
                            <p:stCondLst>
                              <p:cond delay="0"/>
                            </p:stCondLst>
                            <p:childTnLst>
                              <p:par>
                                <p:cTn id="53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41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3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542" restart="whenNotActive" fill="hold" evtFilter="cancelBubble" nodeType="interactiveSeq">
                <p:stCondLst>
                  <p:cond evt="onClick" delay="0">
                    <p:tgtEl>
                      <p:spTgt spid="1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3" fill="hold">
                      <p:stCondLst>
                        <p:cond delay="0"/>
                      </p:stCondLst>
                      <p:childTnLst>
                        <p:par>
                          <p:cTn id="544" fill="hold">
                            <p:stCondLst>
                              <p:cond delay="0"/>
                            </p:stCondLst>
                            <p:childTnLst>
                              <p:par>
                                <p:cTn id="545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46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2"/>
                  </p:tgtEl>
                </p:cond>
              </p:nextCondLst>
            </p:seq>
            <p:seq concurrent="1" nextAc="seek">
              <p:cTn id="548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9" fill="hold">
                      <p:stCondLst>
                        <p:cond delay="0"/>
                      </p:stCondLst>
                      <p:childTnLst>
                        <p:par>
                          <p:cTn id="550" fill="hold">
                            <p:stCondLst>
                              <p:cond delay="0"/>
                            </p:stCondLst>
                            <p:childTnLst>
                              <p:par>
                                <p:cTn id="55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  <p:seq concurrent="1" nextAc="seek">
              <p:cTn id="554" restart="whenNotActive" fill="hold" evtFilter="cancelBubble" nodeType="interactiveSeq">
                <p:stCondLst>
                  <p:cond evt="onClick" delay="0">
                    <p:tgtEl>
                      <p:spTgt spid="1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5" fill="hold">
                      <p:stCondLst>
                        <p:cond delay="0"/>
                      </p:stCondLst>
                      <p:childTnLst>
                        <p:par>
                          <p:cTn id="556" fill="hold">
                            <p:stCondLst>
                              <p:cond delay="0"/>
                            </p:stCondLst>
                            <p:childTnLst>
                              <p:par>
                                <p:cTn id="557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58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5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3"/>
                  </p:tgtEl>
                </p:cond>
              </p:nextCondLst>
            </p:seq>
            <p:seq concurrent="1" nextAc="seek">
              <p:cTn id="560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1" fill="hold">
                      <p:stCondLst>
                        <p:cond delay="0"/>
                      </p:stCondLst>
                      <p:childTnLst>
                        <p:par>
                          <p:cTn id="562" fill="hold">
                            <p:stCondLst>
                              <p:cond delay="0"/>
                            </p:stCondLst>
                            <p:childTnLst>
                              <p:par>
                                <p:cTn id="56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5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566" restart="whenNotActive" fill="hold" evtFilter="cancelBubble" nodeType="interactiveSeq">
                <p:stCondLst>
                  <p:cond evt="onClick" delay="0">
                    <p:tgtEl>
                      <p:spTgt spid="1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7" fill="hold">
                      <p:stCondLst>
                        <p:cond delay="0"/>
                      </p:stCondLst>
                      <p:childTnLst>
                        <p:par>
                          <p:cTn id="568" fill="hold">
                            <p:stCondLst>
                              <p:cond delay="0"/>
                            </p:stCondLst>
                            <p:childTnLst>
                              <p:par>
                                <p:cTn id="569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70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6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4"/>
                  </p:tgtEl>
                </p:cond>
              </p:nextCondLst>
            </p:seq>
            <p:seq concurrent="1" nextAc="seek">
              <p:cTn id="572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3" fill="hold">
                      <p:stCondLst>
                        <p:cond delay="0"/>
                      </p:stCondLst>
                      <p:childTnLst>
                        <p:par>
                          <p:cTn id="574" fill="hold">
                            <p:stCondLst>
                              <p:cond delay="0"/>
                            </p:stCondLst>
                            <p:childTnLst>
                              <p:par>
                                <p:cTn id="57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7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7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578" restart="whenNotActive" fill="hold" evtFilter="cancelBubble" nodeType="interactiveSeq">
                <p:stCondLst>
                  <p:cond evt="onClick" delay="0">
                    <p:tgtEl>
                      <p:spTgt spid="1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9" fill="hold">
                      <p:stCondLst>
                        <p:cond delay="0"/>
                      </p:stCondLst>
                      <p:childTnLst>
                        <p:par>
                          <p:cTn id="580" fill="hold">
                            <p:stCondLst>
                              <p:cond delay="0"/>
                            </p:stCondLst>
                            <p:childTnLst>
                              <p:par>
                                <p:cTn id="581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82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5"/>
                  </p:tgtEl>
                </p:cond>
              </p:nextCondLst>
            </p:seq>
            <p:seq concurrent="1" nextAc="seek">
              <p:cTn id="584" restart="whenNotActive" fill="hold" evtFilter="cancelBubble" nodeType="interactiveSeq">
                <p:stCondLst>
                  <p:cond evt="onClick" delay="0">
                    <p:tgtEl>
                      <p:spTgt spid="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5" fill="hold">
                      <p:stCondLst>
                        <p:cond delay="0"/>
                      </p:stCondLst>
                      <p:childTnLst>
                        <p:par>
                          <p:cTn id="586" fill="hold">
                            <p:stCondLst>
                              <p:cond delay="0"/>
                            </p:stCondLst>
                            <p:childTnLst>
                              <p:par>
                                <p:cTn id="58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9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8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7"/>
                  </p:tgtEl>
                </p:cond>
              </p:nextCondLst>
            </p:seq>
            <p:seq concurrent="1" nextAc="seek">
              <p:cTn id="590" restart="whenNotActive" fill="hold" evtFilter="cancelBubble" nodeType="interactiveSeq">
                <p:stCondLst>
                  <p:cond evt="onClick" delay="0">
                    <p:tgtEl>
                      <p:spTgt spid="1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1" fill="hold">
                      <p:stCondLst>
                        <p:cond delay="0"/>
                      </p:stCondLst>
                      <p:childTnLst>
                        <p:par>
                          <p:cTn id="592" fill="hold">
                            <p:stCondLst>
                              <p:cond delay="0"/>
                            </p:stCondLst>
                            <p:childTnLst>
                              <p:par>
                                <p:cTn id="593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594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6"/>
                  </p:tgtEl>
                </p:cond>
              </p:nextCondLst>
            </p:seq>
            <p:seq concurrent="1" nextAc="seek">
              <p:cTn id="596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7" fill="hold">
                      <p:stCondLst>
                        <p:cond delay="0"/>
                      </p:stCondLst>
                      <p:childTnLst>
                        <p:par>
                          <p:cTn id="598" fill="hold">
                            <p:stCondLst>
                              <p:cond delay="0"/>
                            </p:stCondLst>
                            <p:childTnLst>
                              <p:par>
                                <p:cTn id="59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01" dur="5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9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602" restart="whenNotActive" fill="hold" evtFilter="cancelBubble" nodeType="interactiveSeq">
                <p:stCondLst>
                  <p:cond evt="onClick" delay="0">
                    <p:tgtEl>
                      <p:spTgt spid="1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3" fill="hold">
                      <p:stCondLst>
                        <p:cond delay="0"/>
                      </p:stCondLst>
                      <p:childTnLst>
                        <p:par>
                          <p:cTn id="604" fill="hold">
                            <p:stCondLst>
                              <p:cond delay="0"/>
                            </p:stCondLst>
                            <p:childTnLst>
                              <p:par>
                                <p:cTn id="605" presetID="14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606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7"/>
                  </p:tgtEl>
                </p:cond>
              </p:nextCondLst>
            </p:seq>
            <p:seq concurrent="1" nextAc="seek">
              <p:cTn id="608" restart="whenNotActive" fill="hold" evtFilter="cancelBubble" nodeType="interactiveSeq">
                <p:stCondLst>
                  <p:cond evt="onClick" delay="0">
                    <p:tgtEl>
                      <p:spTgt spid="1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9" fill="hold">
                      <p:stCondLst>
                        <p:cond delay="0"/>
                      </p:stCondLst>
                      <p:childTnLst>
                        <p:par>
                          <p:cTn id="610" fill="hold">
                            <p:stCondLst>
                              <p:cond delay="0"/>
                            </p:stCondLst>
                            <p:childTnLst>
                              <p:par>
                                <p:cTn id="6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3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3"/>
                  </p:tgtEl>
                </p:cond>
              </p:nextCondLst>
            </p:seq>
            <p:seq concurrent="1" nextAc="seek">
              <p:cTn id="614" restart="whenNotActive" fill="hold" evtFilter="cancelBubble" nodeType="interactiveSeq">
                <p:stCondLst>
                  <p:cond evt="onClick" delay="0">
                    <p:tgtEl>
                      <p:spTgt spid="1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5" fill="hold">
                      <p:stCondLst>
                        <p:cond delay="0"/>
                      </p:stCondLst>
                      <p:childTnLst>
                        <p:par>
                          <p:cTn id="616" fill="hold">
                            <p:stCondLst>
                              <p:cond delay="0"/>
                            </p:stCondLst>
                            <p:childTnLst>
                              <p:par>
                                <p:cTn id="6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9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1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8"/>
                  </p:tgtEl>
                </p:cond>
              </p:nextCondLst>
            </p:seq>
            <p:seq concurrent="1" nextAc="seek">
              <p:cTn id="623" restart="whenNotActive" fill="hold" evtFilter="cancelBubble" nodeType="interactiveSeq">
                <p:stCondLst>
                  <p:cond evt="onClick" delay="0">
                    <p:tgtEl>
                      <p:spTgt spid="1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4" fill="hold">
                      <p:stCondLst>
                        <p:cond delay="0"/>
                      </p:stCondLst>
                      <p:childTnLst>
                        <p:par>
                          <p:cTn id="625" fill="hold">
                            <p:stCondLst>
                              <p:cond delay="0"/>
                            </p:stCondLst>
                            <p:childTnLst>
                              <p:par>
                                <p:cTn id="6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8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ElectronicBooooing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6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0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9"/>
                  </p:tgtEl>
                </p:cond>
              </p:nextCondLst>
            </p:seq>
          </p:childTnLst>
        </p:cTn>
      </p:par>
    </p:tnLst>
    <p:bldLst>
      <p:bldP spid="6" grpId="0" animBg="1"/>
      <p:bldP spid="35" grpId="0"/>
      <p:bldP spid="56" grpId="0" animBg="1"/>
      <p:bldP spid="57" grpId="0" animBg="1"/>
      <p:bldP spid="59" grpId="0" animBg="1"/>
      <p:bldP spid="99" grpId="0" animBg="1"/>
      <p:bldP spid="102" grpId="0" animBg="1"/>
      <p:bldP spid="106" grpId="0" animBg="1"/>
      <p:bldP spid="107" grpId="0" animBg="1"/>
      <p:bldP spid="109" grpId="0" animBg="1"/>
      <p:bldP spid="113" grpId="0" animBg="1"/>
      <p:bldP spid="115" grpId="0" animBg="1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123" grpId="0"/>
      <p:bldP spid="124" grpId="0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79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4" grpId="0" animBg="1"/>
      <p:bldP spid="4" grpId="1" animBg="1"/>
      <p:bldP spid="169" grpId="0" animBg="1"/>
      <p:bldP spid="169" grpId="1" animBg="1"/>
      <p:bldP spid="170" grpId="0" animBg="1"/>
      <p:bldP spid="170" grpId="1" animBg="1"/>
      <p:bldP spid="171" grpId="0" animBg="1"/>
      <p:bldP spid="171" grpId="1" animBg="1"/>
      <p:bldP spid="172" grpId="0" animBg="1"/>
      <p:bldP spid="172" grpId="1" animBg="1"/>
      <p:bldP spid="173" grpId="0" animBg="1"/>
      <p:bldP spid="173" grpId="1" animBg="1"/>
      <p:bldP spid="174" grpId="0" animBg="1"/>
      <p:bldP spid="174" grpId="1" animBg="1"/>
      <p:bldP spid="175" grpId="0" animBg="1"/>
      <p:bldP spid="175" grpId="1" animBg="1"/>
      <p:bldP spid="176" grpId="0" animBg="1"/>
      <p:bldP spid="176" grpId="1" animBg="1"/>
      <p:bldP spid="177" grpId="0" animBg="1"/>
      <p:bldP spid="177" grpId="1" animBg="1"/>
      <p:bldP spid="178" grpId="0" animBg="1"/>
      <p:bldP spid="178" grpId="1" animBg="1"/>
      <p:bldP spid="179" grpId="0" animBg="1"/>
      <p:bldP spid="179" grpId="1" animBg="1"/>
      <p:bldP spid="180" grpId="0" animBg="1"/>
      <p:bldP spid="180" grpId="1" animBg="1"/>
      <p:bldP spid="181" grpId="0" animBg="1"/>
      <p:bldP spid="181" grpId="1" animBg="1"/>
      <p:bldP spid="182" grpId="0" animBg="1"/>
      <p:bldP spid="182" grpId="1" animBg="1"/>
      <p:bldP spid="183" grpId="0" animBg="1"/>
      <p:bldP spid="183" grpId="1" animBg="1"/>
      <p:bldP spid="184" grpId="0" animBg="1"/>
      <p:bldP spid="184" grpId="1" animBg="1"/>
      <p:bldP spid="185" grpId="0" animBg="1"/>
      <p:bldP spid="185" grpId="1" animBg="1"/>
      <p:bldP spid="186" grpId="0" animBg="1"/>
      <p:bldP spid="186" grpId="1" animBg="1"/>
      <p:bldP spid="187" grpId="0" animBg="1"/>
      <p:bldP spid="187" grpId="1" animBg="1"/>
      <p:bldP spid="188" grpId="0" animBg="1"/>
      <p:bldP spid="189" grpId="0" animBg="1"/>
      <p:bldP spid="190" grpId="0" animBg="1"/>
      <p:bldP spid="19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128</Words>
  <Application>Microsoft Office PowerPoint</Application>
  <PresentationFormat>On-screen Show (4:3)</PresentationFormat>
  <Paragraphs>42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32</cp:revision>
  <dcterms:created xsi:type="dcterms:W3CDTF">2013-12-17T03:05:58Z</dcterms:created>
  <dcterms:modified xsi:type="dcterms:W3CDTF">2013-12-23T03:31:41Z</dcterms:modified>
</cp:coreProperties>
</file>